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meritr-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874519"/>
            <a:ext cx="3291840" cy="4892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1417320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BUIDL CTC 2026 · AI / RWA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697480"/>
            <a:ext cx="96012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8000"/>
              </a:lnSpc>
            </a:pPr>
            <a:r>
              <a:rPr sz="4000" b="1">
                <a:solidFill>
                  <a:srgbClr val="F7F8FB"/>
                </a:solidFill>
                <a:latin typeface="Inter"/>
              </a:rPr>
              <a:t>Prove the history. Keep the collateral.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4114800"/>
            <a:ext cx="8412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0">
                <a:solidFill>
                  <a:srgbClr val="A8B0BF"/>
                </a:solidFill>
                <a:latin typeface="Inter"/>
              </a:rPr>
              <a:t>Autonomous DeAI debt restructuring and cross-chain credit memory, on Creditcoin.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98932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5D6474"/>
                </a:solidFill>
                <a:latin typeface="Consolas"/>
              </a:rPr>
              <a:t>usemeritr.vercel.app · github.com/mrnetwork0001/Meritr · Apache 2.0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TRUST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Assume the agent key is stolen.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10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103120"/>
            <a:ext cx="5158587" cy="237744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331720"/>
            <a:ext cx="5158587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2C14E"/>
                </a:solidFill>
                <a:latin typeface="Inter"/>
              </a:rPr>
              <a:t>It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788920"/>
            <a:ext cx="4427067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350">
                <a:solidFill>
                  <a:srgbClr val="A8B0BF"/>
                </a:solidFill>
                <a:latin typeface="Inter"/>
              </a:rPr>
              <a:t>Trigger restructurings the protocol would already have approved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5867" y="2103120"/>
            <a:ext cx="5158587" cy="237744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21627" y="2331720"/>
            <a:ext cx="5158587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34D399"/>
                </a:solidFill>
                <a:latin typeface="Inter"/>
              </a:rPr>
              <a:t>It cannot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1627" y="2788920"/>
            <a:ext cx="4427067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350">
                <a:solidFill>
                  <a:srgbClr val="A8B0BF"/>
                </a:solidFill>
                <a:latin typeface="Inter"/>
              </a:rPr>
              <a:t>Invent a score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350">
                <a:solidFill>
                  <a:srgbClr val="A8B0BF"/>
                </a:solidFill>
                <a:latin typeface="Inter"/>
              </a:rPr>
              <a:t>Grant itself a rate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350">
                <a:solidFill>
                  <a:srgbClr val="A8B0BF"/>
                </a:solidFill>
                <a:latin typeface="Inter"/>
              </a:rPr>
              <a:t>Choose an amount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350">
                <a:solidFill>
                  <a:srgbClr val="A8B0BF"/>
                </a:solidFill>
                <a:latin typeface="Inter"/>
              </a:rPr>
              <a:t>Drain the reserve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350">
                <a:solidFill>
                  <a:srgbClr val="A8B0BF"/>
                </a:solidFill>
                <a:latin typeface="Inter"/>
              </a:rPr>
              <a:t>Seize collateral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The agent is not a liveness dependency either: anyone may trigger the identical restructuring six hours after a position is flagged. agents/scoring.py mirrors CreditMath.sol to the wei, and 168 parity vectors generated from the deployed library assert it.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STATED PLAINLY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What is real, and what is not.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Credit facts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3320" y="2057400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34D399"/>
                </a:solidFill>
                <a:latin typeface="Inter"/>
              </a:rPr>
              <a:t>proof-verified - nobody can create one without the precompile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441448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The restructurings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3320" y="2441448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34D399"/>
                </a:solidFill>
                <a:latin typeface="Inter"/>
              </a:rPr>
              <a:t>real onchain state, two of them agent-signed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825496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Contracts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3320" y="2825496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34D399"/>
                </a:solidFill>
                <a:latin typeface="Inter"/>
              </a:rPr>
              <a:t>all five source-verified on Blockscout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209544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Collateral pricing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3320" y="3209544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F2C14E"/>
                </a:solidFill>
                <a:latin typeface="Inter"/>
              </a:rPr>
              <a:t>governance-fed behind PRICE_ROLE - the single trusted input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593592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Demo market tokens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3593592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F2C14E"/>
                </a:solidFill>
                <a:latin typeface="Inter"/>
              </a:rPr>
              <a:t>synthetic, open mint, worth nothing - and verified, so checkable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3977640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“ZK-Credit”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03320" y="3977640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F2C14E"/>
                </a:solidFill>
                <a:latin typeface="Inter"/>
              </a:rPr>
              <a:t>a commitment scheme today, not a SNARK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4361688"/>
            <a:ext cx="2834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>
                <a:solidFill>
                  <a:srgbClr val="F7F8FB"/>
                </a:solidFill>
                <a:latin typeface="Inter"/>
              </a:rPr>
              <a:t>Audit status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3320" y="4361688"/>
            <a:ext cx="771113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F2C14E"/>
                </a:solidFill>
                <a:latin typeface="Inter"/>
              </a:rPr>
              <a:t>unaudited. A CertiK audit is a prize, not a completed step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The credit layer holds no reference to the market layer: grep -ci 'vault' on the attestor and passport returns 0. Swapping the demo market for real assets would leave every score unchanged.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JUDGING CRITERIA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Against the five CEIP pillars.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01168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1">
                <a:solidFill>
                  <a:srgbClr val="F7F8FB"/>
                </a:solidFill>
                <a:latin typeface="Inter"/>
              </a:rPr>
              <a:t>Technical alignment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0520" y="1984248"/>
            <a:ext cx="725393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Attestcoin is not decoration - it is the only input path. ASCBase, the 0x...0FD2 BlockProver, the 0x...0FD3 ChainInfo registry.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761488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1">
                <a:solidFill>
                  <a:srgbClr val="F7F8FB"/>
                </a:solidFill>
                <a:latin typeface="Inter"/>
              </a:rPr>
              <a:t>Market &amp; technical relevance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520" y="2734056"/>
            <a:ext cx="725393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Cross-chain credit portability and restructuring-over-liquidation are live problems. The source data is real Aave V3 mainnet activity.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511296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1">
                <a:solidFill>
                  <a:srgbClr val="F7F8FB"/>
                </a:solidFill>
                <a:latin typeface="Inter"/>
              </a:rPr>
              <a:t>Product vision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60520" y="3483864"/>
            <a:ext cx="725393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History should follow a borrower between chains; distress should be survivable. The passport makes the first portable, the vault the second real.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261104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1">
                <a:solidFill>
                  <a:srgbClr val="F7F8FB"/>
                </a:solidFill>
                <a:latin typeface="Inter"/>
              </a:rPr>
              <a:t>Execution capability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60520" y="4233672"/>
            <a:ext cx="725393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123 commits across the window, 50 Solidity and 39 Python tests, wei-level agent/contract parity, a written limitations section.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010912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1">
                <a:solidFill>
                  <a:srgbClr val="F7F8FB"/>
                </a:solidFill>
                <a:latin typeface="Inter"/>
              </a:rPr>
              <a:t>User-base expansion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520" y="4983480"/>
            <a:ext cx="7253935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Honest status: 178 proven borrowers have not opted in. A real distribution channel, but converting it is future work - not a shipped result.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WHAT COMES NEXT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From proven history to a credit market.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13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103120"/>
            <a:ext cx="10637215" cy="8229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26771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F7F8FB"/>
                </a:solidFill>
                <a:latin typeface="Inter"/>
              </a:rPr>
              <a:t>Real assets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51960" y="2240280"/>
            <a:ext cx="679673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The vault's asset and collateral are immutable, so production means a fresh deployment against canonical stablecoins and a real price feed rather than PRICE_ROLE.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3063240"/>
            <a:ext cx="10637215" cy="8229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22783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F7F8FB"/>
                </a:solidFill>
                <a:latin typeface="Inter"/>
              </a:rPr>
              <a:t>Writeability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1960" y="3200400"/>
            <a:ext cx="679673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Creditcoin's write path is in final development. When it ships, a restructuring decided here can settle on the source chain.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4023360"/>
            <a:ext cx="10637215" cy="8229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7280" y="418795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F7F8FB"/>
                </a:solidFill>
                <a:latin typeface="Inter"/>
              </a:rPr>
              <a:t>The SNARK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1960" y="4160520"/>
            <a:ext cx="679673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factsCommitment is the intended substitution point: prove a score band without publishing the facts behind 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4983480"/>
            <a:ext cx="10637215" cy="8229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514807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F7F8FB"/>
                </a:solidFill>
                <a:latin typeface="Inter"/>
              </a:rPr>
              <a:t>Onboarding the proven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51960" y="5120640"/>
            <a:ext cx="6796735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Inter"/>
              </a:rPr>
              <a:t>178 addresses already carry standing here. Reaching them is the go-to-market.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meritr-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607" y="1737360"/>
            <a:ext cx="3840480" cy="5707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7240" y="2880360"/>
            <a:ext cx="1063721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1800" b="0">
                <a:solidFill>
                  <a:srgbClr val="A8B0BF"/>
                </a:solidFill>
                <a:latin typeface="Inter"/>
              </a:rPr>
              <a:t>Cross-chain credit a chain can verify. Distress a borrower can survive.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34640" y="370332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Live console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0" y="370332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18CF8"/>
                </a:solidFill>
                <a:latin typeface="Consolas"/>
              </a:rPr>
              <a:t>usemeritr.vercel.app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4640" y="406908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Source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0" y="40690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18CF8"/>
                </a:solidFill>
                <a:latin typeface="Consolas"/>
              </a:rPr>
              <a:t>github.com/mrnetwork0001/Meritr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34640" y="443484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Risk API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0" y="443484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18CF8"/>
                </a:solidFill>
                <a:latin typeface="Consolas"/>
              </a:rPr>
              <a:t>meritr.38.49.216.120.sslip.io/api/attestations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4640" y="4800600"/>
            <a:ext cx="21945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MeritrVault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0" y="480060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18CF8"/>
                </a:solidFill>
                <a:latin typeface="Consolas"/>
              </a:rPr>
              <a:t>0x233D2aE279230fBFFbe61e6dF2A9DC6bF6ff3e84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608076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950" b="0">
                <a:solidFill>
                  <a:srgbClr val="5D6474"/>
                </a:solidFill>
                <a:latin typeface="Consolas"/>
              </a:rPr>
              <a:t>Creditcoin CC3 testnet, chain 102031 - Attestcoin precompile 0x...0FD2 - figures read from chain on 2026-09-12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Onchain credit is amnesiac, and it is brutal.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02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148840"/>
            <a:ext cx="5158587" cy="26517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377440"/>
            <a:ext cx="4518507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1">
                <a:solidFill>
                  <a:srgbClr val="F7F8FB"/>
                </a:solidFill>
                <a:latin typeface="Inter"/>
              </a:rPr>
              <a:t>Amnesiac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880360"/>
            <a:ext cx="4518507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A8B0BF"/>
                </a:solidFill>
                <a:latin typeface="Inter"/>
              </a:rPr>
              <a:t>A borrower with three years of flawless Aave repayments on Ethereum arrives on a new chain as a stranger. The history is real and public. No contract on the destination chain can verify it without trusting somebody to report it faithfully.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55867" y="2148840"/>
            <a:ext cx="5158587" cy="26517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75907" y="2377440"/>
            <a:ext cx="4518507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900" b="1">
                <a:solidFill>
                  <a:srgbClr val="F7F8FB"/>
                </a:solidFill>
                <a:latin typeface="Inter"/>
              </a:rPr>
              <a:t>Brutal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5907" y="2880360"/>
            <a:ext cx="4518507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50" b="0">
                <a:solidFill>
                  <a:srgbClr val="A8B0BF"/>
                </a:solidFill>
                <a:latin typeface="Inter"/>
              </a:rPr>
              <a:t>Every major lending market answers distress with exactly one action: liquidation. A temporary drawdown ends the borrower's equity, dumps collateral into a falling market, and pays a bonus to a bot. Traditional finance restructures distressed debt every day. DeFi seizes 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WHAT MERITR 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Credit a chain can verify. Distress a borrower can survive.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03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103120"/>
            <a:ext cx="10637215" cy="114300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377440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818CF8"/>
                </a:solidFill>
                <a:latin typeface="Consola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40" y="2350008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7F8FB"/>
                </a:solidFill>
                <a:latin typeface="Inter"/>
              </a:rPr>
              <a:t>Prove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9000" y="2322576"/>
            <a:ext cx="761969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Read a borrower's real repayment, collateral and borrow history from Ethereum through Creditcoin's Attestcoin precompile - a Merkle-inclusion and continuity proof the runtime itself validates.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3401568"/>
            <a:ext cx="10637215" cy="114300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3675888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818CF8"/>
                </a:solidFill>
                <a:latin typeface="Consola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91640" y="3648456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7F8FB"/>
                </a:solidFill>
                <a:latin typeface="Inter"/>
              </a:rPr>
              <a:t>Score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3621024"/>
            <a:ext cx="761969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Fold proven facts into a portable 300-900 score that sets the interest rate and borrowing capacity, recomputed onchain rather than supplied as an argument.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4700016"/>
            <a:ext cx="10637215" cy="114300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4974336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818CF8"/>
                </a:solidFill>
                <a:latin typeface="Consola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40" y="4946904"/>
            <a:ext cx="1554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7F8FB"/>
                </a:solidFill>
                <a:latin typeface="Inter"/>
              </a:rPr>
              <a:t>Restructure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29000" y="4919472"/>
            <a:ext cx="761969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When a position enters distress, an autonomous agent cuts the rate, extends the term and retires debt from a reserve instead of liquidating. The borrower keeps their collateral.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THE INTEGRATION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Attestcoin is the only way a fact can enter.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04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057400"/>
            <a:ext cx="10637215" cy="658368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224028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A8B0BF"/>
                </a:solidFill>
                <a:latin typeface="Consolas"/>
              </a:rPr>
              <a:t>ETHEREUM MAINNET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1880" y="2203704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F7F8FB"/>
                </a:solidFill>
                <a:latin typeface="Inter"/>
              </a:rPr>
              <a:t>Aave V3 repayment, supply, borrow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37015" y="224028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chainKey 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862072"/>
            <a:ext cx="10637215" cy="658368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3044952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A8B0BF"/>
                </a:solidFill>
                <a:latin typeface="Consolas"/>
              </a:rPr>
              <a:t>PROOF BUILDER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3008376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F7F8FB"/>
                </a:solidFill>
                <a:latin typeface="Inter"/>
              </a:rPr>
              <a:t>Merkle inclusion + continuity proof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37015" y="304495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Creditcoin service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666744"/>
            <a:ext cx="10637215" cy="658368"/>
          </a:xfrm>
          <a:prstGeom prst="roundRect">
            <a:avLst/>
          </a:prstGeom>
          <a:solidFill>
            <a:srgbClr val="1A1E38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3849624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A8B0BF"/>
                </a:solidFill>
                <a:latin typeface="Consolas"/>
              </a:rPr>
              <a:t>PRECOMPILE 0x...0FD2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11880" y="3813048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F7F8FB"/>
                </a:solidFill>
                <a:latin typeface="Inter"/>
              </a:rPr>
              <a:t>the Creditcoin runtime verifies 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37015" y="3849624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not an oracle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4471416"/>
            <a:ext cx="10637215" cy="658368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51560" y="4654296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A8B0BF"/>
                </a:solidFill>
                <a:latin typeface="Consolas"/>
              </a:rPr>
              <a:t>MERITRATTESTOR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11880" y="461772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F7F8FB"/>
                </a:solidFill>
                <a:latin typeface="Inter"/>
              </a:rPr>
              <a:t>decoded against an onchain event schema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37015" y="4654296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CreditFactAttested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MeritrAttestor inherits ASCBase and resolves chain keys from the ChainInfo precompile at 0x...0FD3 rather than hardcoding them - a wrong key fails silently, so deployment aborts on a mismatch. Remove Attestcoin and the protocol has no inputs at all.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THE SECURITY CLAIM, MADE CHECKABLE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Change one byte. The runtime refuses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05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286000"/>
            <a:ext cx="10637215" cy="96012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587752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Consolas"/>
              </a:rPr>
              <a:t>GENUINE PROOF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0775" y="2542032"/>
            <a:ext cx="6217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700" b="1">
                <a:solidFill>
                  <a:srgbClr val="34D399"/>
                </a:solidFill>
                <a:latin typeface="Consolas"/>
              </a:rPr>
              <a:t>ACCEPTED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3474720"/>
            <a:ext cx="10637215" cy="96012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43000" y="3776472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A8B0BF"/>
                </a:solidFill>
                <a:latin typeface="Consolas"/>
              </a:rPr>
              <a:t>ONE BYTE ALTERED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30775" y="3730752"/>
            <a:ext cx="6217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700" b="1">
                <a:solidFill>
                  <a:srgbClr val="FB7185"/>
                </a:solidFill>
                <a:latin typeface="Consolas"/>
              </a:rPr>
              <a:t>REJECTED - Merkle proof validation failed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npm run verify:proof - a view call against the live precompile. No gas, no wallet, no account. Anyone can run it, including a judge, against the deployed contracts. Nobody can insert a credit fact: not the team, not a key, not a committee.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EVIDENCE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Real borrowers. Not a fixture.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06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286000"/>
            <a:ext cx="2487853" cy="169164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2606040"/>
            <a:ext cx="2487853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3300" b="1">
                <a:solidFill>
                  <a:srgbClr val="F7F8FB"/>
                </a:solidFill>
                <a:latin typeface="Consolas"/>
              </a:rPr>
              <a:t>367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337560"/>
            <a:ext cx="2487853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CREDIT FACTS PROVEN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93693" y="2286000"/>
            <a:ext cx="2487853" cy="169164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93693" y="2606040"/>
            <a:ext cx="2487853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3300" b="1">
                <a:solidFill>
                  <a:srgbClr val="F7F8FB"/>
                </a:solidFill>
                <a:latin typeface="Consolas"/>
              </a:rPr>
              <a:t>178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93693" y="3337560"/>
            <a:ext cx="2487853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REAL ETHEREUM BORROWERS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0147" y="2286000"/>
            <a:ext cx="2487853" cy="169164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0147" y="2606040"/>
            <a:ext cx="2487853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3300" b="1">
                <a:solidFill>
                  <a:srgbClr val="F7F8FB"/>
                </a:solidFill>
                <a:latin typeface="Consolas"/>
              </a:rPr>
              <a:t>$71.5M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0147" y="3337560"/>
            <a:ext cx="2487853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OF PROVEN AAVE ACTIVITY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26601" y="2286000"/>
            <a:ext cx="2487853" cy="169164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26601" y="2606040"/>
            <a:ext cx="2487853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3300" b="1">
                <a:solidFill>
                  <a:srgbClr val="34D399"/>
                </a:solidFill>
                <a:latin typeface="Consolas"/>
              </a:rPr>
              <a:t>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26601" y="3337560"/>
            <a:ext cx="2487853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ORACLE OPERATORS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Counted from chain logs, not written down. A relayer holding no roles at all adds to this every four minutes, whether anyone is watching or not - a harder claim to fake than a recorded demo. Read live at /api/attestations.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WHY IT MATTERS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The score is not a badge. It is the terms.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07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103120"/>
            <a:ext cx="5158587" cy="26517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331720"/>
            <a:ext cx="5158587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5D6474"/>
                </a:solidFill>
                <a:latin typeface="Consolas"/>
              </a:rPr>
              <a:t>NO PROVEN HISTORY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2651760"/>
            <a:ext cx="5158587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4400" b="1">
                <a:solidFill>
                  <a:srgbClr val="FB7185"/>
                </a:solidFill>
                <a:latin typeface="Consolas"/>
              </a:rPr>
              <a:t>300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3429000"/>
            <a:ext cx="5158587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BRONZE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393192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0">
                <a:solidFill>
                  <a:srgbClr val="F7F8FB"/>
                </a:solidFill>
                <a:latin typeface="Consolas"/>
              </a:rPr>
              <a:t>24.00%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438912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APR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63240" y="393192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0">
                <a:solidFill>
                  <a:srgbClr val="F7F8FB"/>
                </a:solidFill>
                <a:latin typeface="Consolas"/>
              </a:rPr>
              <a:t>30%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3240" y="438912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MAX LTV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55867" y="2103120"/>
            <a:ext cx="5158587" cy="265176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21627" y="2331720"/>
            <a:ext cx="5158587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5D6474"/>
                </a:solidFill>
                <a:latin typeface="Consolas"/>
              </a:rPr>
              <a:t>29 PROVEN AAVE FACTS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1627" y="2651760"/>
            <a:ext cx="5158587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4400" b="1">
                <a:solidFill>
                  <a:srgbClr val="34D399"/>
                </a:solidFill>
                <a:latin typeface="Consolas"/>
              </a:rPr>
              <a:t>785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1627" y="3429000"/>
            <a:ext cx="5158587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5D6474"/>
                </a:solidFill>
                <a:latin typeface="Consolas"/>
              </a:rPr>
              <a:t>PLATINUM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21627" y="393192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0">
                <a:solidFill>
                  <a:srgbClr val="F7F8FB"/>
                </a:solidFill>
                <a:latin typeface="Consolas"/>
              </a:rPr>
              <a:t>7.84%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21627" y="438912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APR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41867" y="393192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100" b="0">
                <a:solidFill>
                  <a:srgbClr val="F7F8FB"/>
                </a:solidFill>
                <a:latin typeface="Consolas"/>
              </a:rPr>
              <a:t>70.4%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41867" y="4389120"/>
            <a:ext cx="1645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900" b="0">
                <a:solidFill>
                  <a:srgbClr val="5D6474"/>
                </a:solidFill>
                <a:latin typeface="Consolas"/>
              </a:rPr>
              <a:t>MAX LTV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Same protocol, same collateral, same day. The only difference is history a chain could verify. That is the product.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THE LOAD-BEARING DECISION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restructure takes one argument: an address.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08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103120"/>
            <a:ext cx="10637215" cy="1371600"/>
          </a:xfrm>
          <a:prstGeom prst="roundRect">
            <a:avLst/>
          </a:prstGeom>
          <a:solidFill>
            <a:srgbClr val="131826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2286000"/>
            <a:ext cx="981425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600">
                <a:solidFill>
                  <a:srgbClr val="F7F8FB"/>
                </a:solidFill>
                <a:latin typeface="Consolas"/>
              </a:rPr>
              <a:t>function restructure(address borrower)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600">
                <a:solidFill>
                  <a:srgbClr val="F7F8FB"/>
                </a:solidFill>
                <a:latin typeface="Consolas"/>
              </a:rPr>
              <a:t>    external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600">
                <a:solidFill>
                  <a:srgbClr val="F7F8FB"/>
                </a:solidFill>
                <a:latin typeface="Consolas"/>
              </a:rPr>
              <a:t>    returns (uint256, uint256, uint256);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703320"/>
            <a:ext cx="1063721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FB7185"/>
                </a:solidFill>
                <a:latin typeface="Consolas"/>
              </a:rPr>
              <a:t>No rate.     No amount.     No score.     No signature over off-chain numbers.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The vault re-reads the borrower's Attestcoin-derived score and recomputes every term through the same library the agent used. The AI decides whether and whom. The chain decides how much. A fully compromised agent key can trigger restructurings the protocol would already have approved, and nothing else.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9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502920"/>
            <a:ext cx="1063721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818CF8"/>
                </a:solidFill>
                <a:latin typeface="Consolas"/>
              </a:rPr>
              <a:t>AUTONOMY, DEMONSTRATED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sz="3100" b="1">
                <a:solidFill>
                  <a:srgbClr val="F7F8FB"/>
                </a:solidFill>
                <a:latin typeface="Inter"/>
              </a:rPr>
              <a:t>The agent found it, ranked it, and acted. Unattended.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54335" y="6291072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000" b="0">
                <a:solidFill>
                  <a:srgbClr val="5D6474"/>
                </a:solidFill>
                <a:latin typeface="Consolas"/>
              </a:rPr>
              <a:t>09 / 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2057400"/>
            <a:ext cx="10637215" cy="2286000"/>
          </a:xfrm>
          <a:prstGeom prst="roundRect">
            <a:avLst/>
          </a:prstGeom>
          <a:solidFill>
            <a:srgbClr val="05060A"/>
          </a:solidFill>
          <a:ln w="9525">
            <a:solidFill>
              <a:srgbClr val="2A30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240280"/>
            <a:ext cx="9905695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250">
                <a:solidFill>
                  <a:srgbClr val="A8B0BF"/>
                </a:solidFill>
                <a:latin typeface="Consolas"/>
              </a:rPr>
              <a:t>Book  3 position(s): healthy=1, stressed=2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250">
                <a:solidFill>
                  <a:srgbClr val="A8B0BF"/>
                </a:solidFill>
                <a:latin typeface="Consolas"/>
              </a:rPr>
              <a:t>Triage: 2 position(s) actionable, ranked by loss averted.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250">
                <a:solidFill>
                  <a:srgbClr val="A8B0BF"/>
                </a:solidFill>
                <a:latin typeface="Consolas"/>
              </a:rPr>
              <a:t>  Restructuring 0x27e7c47f...: HF 1.079 -&gt; 1.350, retiring 1321.01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250">
                <a:solidFill>
                  <a:srgbClr val="A8B0BF"/>
                </a:solidFill>
                <a:latin typeface="Consolas"/>
              </a:rPr>
              <a:t>  Confirmed: 0xfc72b3449fd384a331bf...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250">
                <a:solidFill>
                  <a:srgbClr val="A8B0BF"/>
                </a:solidFill>
                <a:latin typeface="Consolas"/>
              </a:rPr>
              <a:t>  Restructuring 0xc5818BFB...: HF 1.079 -&gt; 1.350, retiring 550.42</a:t>
            </a:r>
          </a:p>
          <a:p>
            <a:pPr>
              <a:lnSpc>
                <a:spcPct val="135000"/>
              </a:lnSpc>
              <a:spcAft>
                <a:spcPts val="700"/>
              </a:spcAft>
            </a:pPr>
            <a:r>
              <a:rPr sz="1250">
                <a:solidFill>
                  <a:srgbClr val="A8B0BF"/>
                </a:solidFill>
                <a:latin typeface="Consolas"/>
              </a:rPr>
              <a:t>  Confirmed: 0x75bc20b274853f0e1f01...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376672"/>
            <a:ext cx="1063721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>
                <a:solidFill>
                  <a:srgbClr val="A8B0BF"/>
                </a:solidFill>
                <a:latin typeface="Inter"/>
              </a:rPr>
              <a:t>Both transactions signed by 0xC06B6015..., a key holding RISK_AGENT_ROLE and no other role on any Meritr contract. Health factor 1.079 to 1.350 on both. No collateral seized - this vault has never emitted a Liquidated event. Check triggeredBy on either transaction.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